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6395" autoAdjust="0"/>
  </p:normalViewPr>
  <p:slideViewPr>
    <p:cSldViewPr showGuides="1">
      <p:cViewPr>
        <p:scale>
          <a:sx n="66" d="100"/>
          <a:sy n="66" d="100"/>
        </p:scale>
        <p:origin x="864" y="701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9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6" t="5380" r="8715" b="16131"/>
          <a:stretch/>
        </p:blipFill>
        <p:spPr>
          <a:xfrm>
            <a:off x="7491001" y="2803321"/>
            <a:ext cx="4146254" cy="2810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08" y="3051187"/>
            <a:ext cx="2022592" cy="9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" r="122"/>
          <a:stretch/>
        </p:blipFill>
        <p:spPr>
          <a:xfrm>
            <a:off x="2197374" y="1265755"/>
            <a:ext cx="8193637" cy="54032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в </a:t>
            </a:r>
            <a:r>
              <a:rPr lang="en-US" dirty="0"/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36000" y="2882411"/>
            <a:ext cx="3565594" cy="584999"/>
          </a:xfrm>
          <a:prstGeom prst="wedgeRoundRectCallout">
            <a:avLst>
              <a:gd name="adj1" fmla="val -1389"/>
              <a:gd name="adj2" fmla="val -1179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08797" y="1774628"/>
            <a:ext cx="8182214" cy="81617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441000" y="5544000"/>
            <a:ext cx="3555000" cy="584999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9280598" cy="55287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29"/>
          <a:stretch/>
        </p:blipFill>
        <p:spPr>
          <a:xfrm>
            <a:off x="6501000" y="1448999"/>
            <a:ext cx="2167729" cy="151754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76000" y="2966548"/>
            <a:ext cx="2025921" cy="163824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31000" y="5076585"/>
            <a:ext cx="8190000" cy="131312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56"/>
          <a:stretch/>
        </p:blipFill>
        <p:spPr>
          <a:xfrm>
            <a:off x="729750" y="1224000"/>
            <a:ext cx="107325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731000" y="3024000"/>
            <a:ext cx="6030000" cy="1170000"/>
          </a:xfrm>
          <a:prstGeom prst="wedgeRoundRectCallout">
            <a:avLst>
              <a:gd name="adj1" fmla="val -59007"/>
              <a:gd name="adj2" fmla="val -1543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677"/>
          <a:stretch/>
        </p:blipFill>
        <p:spPr>
          <a:xfrm>
            <a:off x="729750" y="1224000"/>
            <a:ext cx="10732500" cy="533360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643500" y="3444442"/>
            <a:ext cx="2767500" cy="630000"/>
          </a:xfrm>
          <a:prstGeom prst="wedgeRoundRectCallout">
            <a:avLst>
              <a:gd name="adj1" fmla="val -120918"/>
              <a:gd name="adj2" fmla="val -20337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b="28068"/>
          <a:stretch/>
        </p:blipFill>
        <p:spPr>
          <a:xfrm>
            <a:off x="729750" y="1199747"/>
            <a:ext cx="10732500" cy="53969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6FD83C-F4EF-E224-0C41-641108F94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000" y="1499262"/>
            <a:ext cx="7785000" cy="488211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35845" y="5073253"/>
            <a:ext cx="4263040" cy="1170000"/>
          </a:xfrm>
          <a:prstGeom prst="wedgeRoundRectCallout">
            <a:avLst>
              <a:gd name="adj1" fmla="val 33579"/>
              <a:gd name="adj2" fmla="val 396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53544" y="1331747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2E605C-C0FB-6D0F-7BB2-210447FFC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" b="28068"/>
          <a:stretch/>
        </p:blipFill>
        <p:spPr>
          <a:xfrm>
            <a:off x="729750" y="1199747"/>
            <a:ext cx="10732500" cy="53969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4965E94-8FEA-BC6A-1821-1425050D9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059" y="1499263"/>
            <a:ext cx="7777941" cy="4877692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6898941" y="3519000"/>
            <a:ext cx="5040000" cy="1125000"/>
          </a:xfrm>
          <a:prstGeom prst="wedgeRoundRectCallout">
            <a:avLst>
              <a:gd name="adj1" fmla="val -6013"/>
              <a:gd name="adj2" fmla="val 1610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FA68CE-B220-4700-2633-DE94578AE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375" y="1193436"/>
            <a:ext cx="8921250" cy="5408887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 bwMode="auto">
          <a:xfrm>
            <a:off x="7208030" y="1404000"/>
            <a:ext cx="4545000" cy="1170000"/>
          </a:xfrm>
          <a:prstGeom prst="wedgeRoundRectCallout">
            <a:avLst>
              <a:gd name="adj1" fmla="val -30472"/>
              <a:gd name="adj2" fmla="val 760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en-GB" dirty="0"/>
              <a:t>o</a:t>
            </a:r>
            <a:r>
              <a:rPr lang="bg-BG" dirty="0"/>
              <a:t>т 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BA2A66-D4FB-D897-B8A5-F58DBE726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62" y="1359000"/>
            <a:ext cx="8627676" cy="52308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4611000" y="1944000"/>
            <a:ext cx="6921452" cy="1125000"/>
          </a:xfrm>
          <a:prstGeom prst="wedgeRoundRectCallout">
            <a:avLst>
              <a:gd name="adj1" fmla="val -74149"/>
              <a:gd name="adj2" fmla="val 961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013C34C-22EA-4445-49B3-EDB03097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61" y="1358999"/>
            <a:ext cx="8627675" cy="52308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E260C4-D8FD-2E19-54DF-47902942E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000" y="1853999"/>
            <a:ext cx="7158450" cy="448919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22806" y="2214000"/>
            <a:ext cx="3060000" cy="1620000"/>
          </a:xfrm>
          <a:prstGeom prst="wedgeRoundRectCallout">
            <a:avLst>
              <a:gd name="adj1" fmla="val 34035"/>
              <a:gd name="adj2" fmla="val 41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817816" y="1989000"/>
            <a:ext cx="5850000" cy="2070000"/>
          </a:xfrm>
          <a:prstGeom prst="wedgeRoundRectCallout">
            <a:avLst>
              <a:gd name="adj1" fmla="val -42031"/>
              <a:gd name="adj2" fmla="val 88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D84CF07-0F2D-5401-4173-56ABA984D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61" y="1358999"/>
            <a:ext cx="8627675" cy="523089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1F2EC6-0E4A-DCD6-84FC-84169AFA2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000" y="1853999"/>
            <a:ext cx="7158450" cy="448919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916000" y="3114000"/>
            <a:ext cx="5393195" cy="1215000"/>
          </a:xfrm>
          <a:prstGeom prst="wedgeRoundRectCallout">
            <a:avLst>
              <a:gd name="adj1" fmla="val 3381"/>
              <a:gd name="adj2" fmla="val 16701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en-US" dirty="0"/>
              <a:t>]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91000" y="2784135"/>
            <a:ext cx="2514951" cy="36507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83502" y="2709000"/>
            <a:ext cx="5085000" cy="1935000"/>
          </a:xfrm>
          <a:prstGeom prst="wedgeRoundRectCallout">
            <a:avLst>
              <a:gd name="adj1" fmla="val 60941"/>
              <a:gd name="adj2" fmla="val 406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84278"/>
              <a:gd name="adj2" fmla="val 518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14329"/>
              <a:gd name="adj2" fmla="val -6287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2"/>
          <a:stretch/>
        </p:blipFill>
        <p:spPr>
          <a:xfrm>
            <a:off x="3081001" y="4397924"/>
            <a:ext cx="1845000" cy="23269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AE2F9C-8CE0-B355-F2F6-DC4C3633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/>
          <a:stretch/>
        </p:blipFill>
        <p:spPr>
          <a:xfrm>
            <a:off x="6501000" y="4397924"/>
            <a:ext cx="18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54008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дебелини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 err="1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"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bg-BG" dirty="0"/>
              <a:t>" и "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  <a:r>
              <a:rPr lang="bg-BG" dirty="0"/>
              <a:t>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5613</TotalTime>
  <Words>837</Words>
  <Application>Microsoft Office PowerPoint</Application>
  <PresentationFormat>Widescreen</PresentationFormat>
  <Paragraphs>123</Paragraphs>
  <Slides>27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 в Paint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471</cp:revision>
  <dcterms:created xsi:type="dcterms:W3CDTF">2018-05-23T13:08:44Z</dcterms:created>
  <dcterms:modified xsi:type="dcterms:W3CDTF">2024-12-10T09:59:22Z</dcterms:modified>
  <cp:category/>
</cp:coreProperties>
</file>

<file path=docProps/thumbnail.jpeg>
</file>